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F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08657-9E61-42A3-B417-003E433DA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0B9137-FF35-4085-9002-FCD2DBBCA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D990F0-958E-43C2-B287-989AE3DA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37D1E-66B7-4C6A-ABB5-F828C85A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AC1170-5419-4B16-AF03-E6CE3E83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33427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56AFA-8A41-4F94-A9C0-3BB04DCB8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99AEC5-C20D-4B09-8E13-9BDE3332E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31905-63B8-4F05-A338-25BF0B6D6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11A03F-DD65-4FB5-8D6A-EA70547C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5566E7-49A2-4B5F-967C-C6FAE29F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4894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D5690F5-0D45-4D84-BF73-D49ECBCD89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F3F4B69-DC0E-442B-9CCF-0066694D5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308A1A-E150-47D7-8C90-D7D8E32E2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C024A1-7F15-4D9C-851A-8B3706C8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C5B528-0890-45AC-BB14-C1750FB9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1626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FDEDF4-3569-4EB2-B4A2-C236EE974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0D5D98-BC4D-42DD-BCB0-086E45451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90822F-5D8D-44B2-A84C-BE88130E3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BEEEAB-8950-45B6-8FC9-E41CCCA61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F7A84D-2E2A-4057-9563-9980F481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4084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97FDF-8F8D-433B-8BCC-E0E2624E8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6C647C-7CE4-4593-BDD3-AC2C0A129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B4BA89-1469-44ED-B121-5430C393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FD224C-147E-4962-A136-8BA65F850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57B38B-13C1-4D12-8181-2DA6F7CE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9075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4D7F0-3BE7-4990-A3BC-66C12EB0E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D09060-F4FC-47AA-961C-F98EB0D3E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2DBC12-8786-46CA-8B51-171D532BA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13607E-3C96-4933-AB52-6141834B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49213F-6CCC-473A-9912-8CD25490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BB1456-CCB0-4671-BDC5-B2FD668F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2518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66057-92B6-48B1-9078-2E92EE1F6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D01632-5840-4D28-8BF0-9AEE3B975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5F6146C-BBDF-4AEF-835B-93550C6FA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FDFD8E2-1CE1-4950-BA2F-600F936B9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4EEC3D5-5B15-43E7-A460-8488EA681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CCC5CF7-D790-45A8-9599-733F5E7CB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A1FC823-60BE-4D79-AF13-F744C86C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9FC0199-50AF-4FB4-8E7D-5705F1FC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0991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D5AC3-DB05-40E4-B62F-D2549586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DA87C04-682A-4476-A760-5DE984E0D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4938026-F6F7-4DC0-9BD6-AA598D1A8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22E3282-D569-4D59-8C8F-E381C66D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4589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A657BC7-70C1-4FF3-BBAB-771B77E7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568B55F-4EE4-4A08-8206-DF550726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50DB72-88BD-4D66-81ED-B6D5FDA57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1736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A96B4-5BA3-4A04-8E2F-662AFCA2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159341-B3F1-422D-B821-72611A3A6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7F7018-93DF-4452-A787-742745D73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C45E6F-4C55-4863-94A2-573D1125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8A9837-C3E4-4FB5-B627-047E64EF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CE9F27-3167-4327-B6EF-247B77A6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3049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AF146-3F9E-4886-A3EA-A45FE1D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8C0BAB-56CD-4684-8158-F857DDBDE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B5B637-8F66-46A2-8F30-D8EECE898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AC6297-8DD0-4095-80C0-A24623E5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9FEF75-E37D-4BB3-9978-35A9FEA2A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E5C32B-D606-4C6F-AC16-5EC6D408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1893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C200DE-AA30-4549-812A-BB6A5748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108B3E-8480-4DD2-8CCF-82FC78E0A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117994-DC60-4DE4-82E9-E46C22CF3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24FF3-72C4-401C-B2A7-496C9C3022F1}" type="datetimeFigureOut">
              <a:rPr lang="en-CH" smtClean="0"/>
              <a:t>06/02/2020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7FFAF5-AC29-4CCE-B916-EFDB29570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DEE396-99C0-4C2C-89B0-013900AEF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FEB63-7DB6-4804-9F8B-3E208B081B27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1993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35CDEC2-A125-4047-B6A6-C15673724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031" cy="6858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CDF4FD1-B012-4A61-8883-A6F656034B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0"/>
            <a:ext cx="2457450" cy="245745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11B5024-F16D-4505-9C24-8727E1DED124}"/>
              </a:ext>
            </a:extLst>
          </p:cNvPr>
          <p:cNvSpPr txBox="1"/>
          <p:nvPr/>
        </p:nvSpPr>
        <p:spPr>
          <a:xfrm>
            <a:off x="2457449" y="213062"/>
            <a:ext cx="9439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21FF46"/>
                </a:solidFill>
                <a:latin typeface="Consolas" panose="020B0609020204030204" pitchFamily="49" charset="0"/>
              </a:rPr>
              <a:t>1. </a:t>
            </a:r>
            <a:r>
              <a:rPr lang="en-GB" sz="6000" b="1" dirty="0" err="1">
                <a:solidFill>
                  <a:srgbClr val="21FF46"/>
                </a:solidFill>
                <a:latin typeface="Consolas" panose="020B0609020204030204" pitchFamily="49" charset="0"/>
              </a:rPr>
              <a:t>LuXeria</a:t>
            </a:r>
            <a:r>
              <a:rPr lang="en-GB" sz="6000" b="1" dirty="0">
                <a:solidFill>
                  <a:srgbClr val="21FF46"/>
                </a:solidFill>
                <a:latin typeface="Consolas" panose="020B0609020204030204" pitchFamily="49" charset="0"/>
              </a:rPr>
              <a:t> CTF Day</a:t>
            </a:r>
            <a:endParaRPr lang="en-CH" sz="6000" b="1" dirty="0">
              <a:solidFill>
                <a:srgbClr val="21FF46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03869C6-30BA-4095-A02B-7AA9F2544AC5}"/>
              </a:ext>
            </a:extLst>
          </p:cNvPr>
          <p:cNvSpPr txBox="1"/>
          <p:nvPr/>
        </p:nvSpPr>
        <p:spPr>
          <a:xfrm>
            <a:off x="2457449" y="1333500"/>
            <a:ext cx="8248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21FF46"/>
                </a:solidFill>
                <a:latin typeface="Consolas" panose="020B0609020204030204" pitchFamily="49" charset="0"/>
              </a:rPr>
              <a:t>Du </a:t>
            </a:r>
            <a:r>
              <a:rPr lang="en-GB" sz="2400" dirty="0" err="1">
                <a:solidFill>
                  <a:srgbClr val="21FF46"/>
                </a:solidFill>
                <a:latin typeface="Consolas" panose="020B0609020204030204" pitchFamily="49" charset="0"/>
              </a:rPr>
              <a:t>interessiert</a:t>
            </a:r>
            <a:r>
              <a:rPr lang="en-GB" sz="2400" dirty="0">
                <a:solidFill>
                  <a:srgbClr val="21FF46"/>
                </a:solidFill>
                <a:latin typeface="Consolas" panose="020B0609020204030204" pitchFamily="49" charset="0"/>
              </a:rPr>
              <a:t> dich </a:t>
            </a:r>
            <a:r>
              <a:rPr lang="en-GB" sz="2400" dirty="0" err="1">
                <a:solidFill>
                  <a:srgbClr val="21FF46"/>
                </a:solidFill>
                <a:latin typeface="Consolas" panose="020B0609020204030204" pitchFamily="49" charset="0"/>
              </a:rPr>
              <a:t>für</a:t>
            </a:r>
            <a:r>
              <a:rPr lang="en-GB" sz="2400" dirty="0">
                <a:solidFill>
                  <a:srgbClr val="21FF46"/>
                </a:solidFill>
                <a:latin typeface="Consolas" panose="020B0609020204030204" pitchFamily="49" charset="0"/>
              </a:rPr>
              <a:t> IT Security?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21FF46"/>
                </a:solidFill>
                <a:latin typeface="Consolas" panose="020B0609020204030204" pitchFamily="49" charset="0"/>
              </a:rPr>
              <a:t>Du </a:t>
            </a:r>
            <a:r>
              <a:rPr lang="en-GB" sz="2400" dirty="0" err="1">
                <a:solidFill>
                  <a:srgbClr val="21FF46"/>
                </a:solidFill>
                <a:latin typeface="Consolas" panose="020B0609020204030204" pitchFamily="49" charset="0"/>
              </a:rPr>
              <a:t>wolltest</a:t>
            </a:r>
            <a:r>
              <a:rPr lang="en-GB" sz="2400" dirty="0">
                <a:solidFill>
                  <a:srgbClr val="21FF46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21FF46"/>
                </a:solidFill>
                <a:latin typeface="Consolas" panose="020B0609020204030204" pitchFamily="49" charset="0"/>
              </a:rPr>
              <a:t>schon</a:t>
            </a:r>
            <a:r>
              <a:rPr lang="en-GB" sz="2400" dirty="0">
                <a:solidFill>
                  <a:srgbClr val="21FF46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21FF46"/>
                </a:solidFill>
                <a:latin typeface="Consolas" panose="020B0609020204030204" pitchFamily="49" charset="0"/>
              </a:rPr>
              <a:t>immer</a:t>
            </a:r>
            <a:r>
              <a:rPr lang="en-GB" sz="2400" dirty="0">
                <a:solidFill>
                  <a:srgbClr val="21FF46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21FF46"/>
                </a:solidFill>
                <a:latin typeface="Consolas" panose="020B0609020204030204" pitchFamily="49" charset="0"/>
              </a:rPr>
              <a:t>eine</a:t>
            </a:r>
            <a:r>
              <a:rPr lang="en-GB" sz="2400" dirty="0">
                <a:solidFill>
                  <a:srgbClr val="21FF46"/>
                </a:solidFill>
                <a:latin typeface="Consolas" panose="020B0609020204030204" pitchFamily="49" charset="0"/>
              </a:rPr>
              <a:t> Capture the Flag Challenge </a:t>
            </a:r>
            <a:r>
              <a:rPr lang="en-GB" sz="2400" dirty="0" err="1">
                <a:solidFill>
                  <a:srgbClr val="21FF46"/>
                </a:solidFill>
                <a:latin typeface="Consolas" panose="020B0609020204030204" pitchFamily="49" charset="0"/>
              </a:rPr>
              <a:t>machen</a:t>
            </a:r>
            <a:r>
              <a:rPr lang="en-GB" sz="2400" dirty="0">
                <a:solidFill>
                  <a:srgbClr val="21FF46"/>
                </a:solidFill>
                <a:latin typeface="Consolas" panose="020B0609020204030204" pitchFamily="49" charset="0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err="1">
                <a:solidFill>
                  <a:srgbClr val="21FF46"/>
                </a:solidFill>
                <a:latin typeface="Consolas" panose="020B0609020204030204" pitchFamily="49" charset="0"/>
              </a:rPr>
              <a:t>Komm</a:t>
            </a:r>
            <a:r>
              <a:rPr lang="en-GB" sz="2400" dirty="0">
                <a:solidFill>
                  <a:srgbClr val="21FF46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21FF46"/>
                </a:solidFill>
                <a:latin typeface="Consolas" panose="020B0609020204030204" pitchFamily="49" charset="0"/>
              </a:rPr>
              <a:t>vorbei</a:t>
            </a:r>
            <a:r>
              <a:rPr lang="en-GB" sz="2400" dirty="0">
                <a:solidFill>
                  <a:srgbClr val="21FF46"/>
                </a:solidFill>
                <a:latin typeface="Consolas" panose="020B0609020204030204" pitchFamily="49" charset="0"/>
              </a:rPr>
              <a:t>!</a:t>
            </a:r>
            <a:endParaRPr lang="en-CH" sz="2400" dirty="0">
              <a:solidFill>
                <a:srgbClr val="21FF46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88A2705-9A14-4B2C-B66A-D192E5A49132}"/>
              </a:ext>
            </a:extLst>
          </p:cNvPr>
          <p:cNvSpPr txBox="1"/>
          <p:nvPr/>
        </p:nvSpPr>
        <p:spPr>
          <a:xfrm>
            <a:off x="590549" y="3436560"/>
            <a:ext cx="82486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solidFill>
                  <a:schemeClr val="bg1"/>
                </a:solidFill>
              </a:rPr>
              <a:t>Samstag</a:t>
            </a:r>
            <a:r>
              <a:rPr lang="en-GB" sz="2800" dirty="0">
                <a:solidFill>
                  <a:schemeClr val="bg1"/>
                </a:solidFill>
              </a:rPr>
              <a:t>, XX.XX.XXXX ab 13:00 </a:t>
            </a:r>
            <a:r>
              <a:rPr lang="en-GB" sz="2800" dirty="0" err="1">
                <a:solidFill>
                  <a:schemeClr val="bg1"/>
                </a:solidFill>
              </a:rPr>
              <a:t>Uhr</a:t>
            </a: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 err="1">
                <a:solidFill>
                  <a:schemeClr val="bg1"/>
                </a:solidFill>
              </a:rPr>
              <a:t>Raum</a:t>
            </a:r>
            <a:r>
              <a:rPr lang="en-GB" sz="2800" dirty="0">
                <a:solidFill>
                  <a:schemeClr val="bg1"/>
                </a:solidFill>
              </a:rPr>
              <a:t> “Terminal”, ICT </a:t>
            </a:r>
            <a:r>
              <a:rPr lang="en-GB" sz="2800" dirty="0" err="1">
                <a:solidFill>
                  <a:schemeClr val="bg1"/>
                </a:solidFill>
              </a:rPr>
              <a:t>Berufsbildung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Zentralschweiz</a:t>
            </a: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 err="1">
                <a:solidFill>
                  <a:schemeClr val="bg1"/>
                </a:solidFill>
              </a:rPr>
              <a:t>Ebikonerstrasse</a:t>
            </a:r>
            <a:r>
              <a:rPr lang="en-GB" sz="2800" dirty="0">
                <a:solidFill>
                  <a:schemeClr val="bg1"/>
                </a:solidFill>
              </a:rPr>
              <a:t> 75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6043 </a:t>
            </a:r>
            <a:r>
              <a:rPr lang="en-GB" sz="2800" dirty="0" err="1">
                <a:solidFill>
                  <a:schemeClr val="bg1"/>
                </a:solidFill>
              </a:rPr>
              <a:t>Adligenswil</a:t>
            </a:r>
            <a:endParaRPr lang="en-CH" sz="28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BB4C670-8A2D-4BFD-99A8-1D0B76384C86}"/>
              </a:ext>
            </a:extLst>
          </p:cNvPr>
          <p:cNvSpPr txBox="1"/>
          <p:nvPr/>
        </p:nvSpPr>
        <p:spPr>
          <a:xfrm>
            <a:off x="590549" y="5721608"/>
            <a:ext cx="6096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Für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Anfänger</a:t>
            </a:r>
            <a:r>
              <a:rPr lang="en-GB" dirty="0">
                <a:solidFill>
                  <a:schemeClr val="bg1"/>
                </a:solidFill>
              </a:rPr>
              <a:t> und </a:t>
            </a:r>
            <a:r>
              <a:rPr lang="en-GB" dirty="0" err="1">
                <a:solidFill>
                  <a:schemeClr val="bg1"/>
                </a:solidFill>
              </a:rPr>
              <a:t>Fortgeschrittene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gleichermassen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geeignet</a:t>
            </a:r>
            <a:r>
              <a:rPr lang="en-GB" dirty="0">
                <a:solidFill>
                  <a:schemeClr val="bg1"/>
                </a:solidFill>
              </a:rPr>
              <a:t>.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Unterstützung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durch</a:t>
            </a:r>
            <a:r>
              <a:rPr lang="en-GB" dirty="0">
                <a:solidFill>
                  <a:schemeClr val="bg1"/>
                </a:solidFill>
              </a:rPr>
              <a:t> CTF Cracks </a:t>
            </a:r>
            <a:r>
              <a:rPr lang="en-GB" dirty="0" err="1">
                <a:solidFill>
                  <a:schemeClr val="bg1"/>
                </a:solidFill>
              </a:rPr>
              <a:t>ist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dir</a:t>
            </a:r>
            <a:r>
              <a:rPr lang="en-GB" dirty="0">
                <a:solidFill>
                  <a:schemeClr val="bg1"/>
                </a:solidFill>
              </a:rPr>
              <a:t>  </a:t>
            </a:r>
            <a:r>
              <a:rPr lang="en-GB" dirty="0" err="1">
                <a:solidFill>
                  <a:schemeClr val="bg1"/>
                </a:solidFill>
              </a:rPr>
              <a:t>sicher</a:t>
            </a:r>
            <a:r>
              <a:rPr lang="en-GB" dirty="0">
                <a:solidFill>
                  <a:schemeClr val="bg1"/>
                </a:solidFill>
              </a:rPr>
              <a:t>.</a:t>
            </a:r>
            <a:br>
              <a:rPr lang="en-GB" dirty="0">
                <a:solidFill>
                  <a:schemeClr val="bg1"/>
                </a:solidFill>
              </a:rPr>
            </a:br>
            <a:endParaRPr lang="en-CH" dirty="0">
              <a:solidFill>
                <a:schemeClr val="bg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3DD8A98-D5D6-4D31-AABD-E3CD9D45EB92}"/>
              </a:ext>
            </a:extLst>
          </p:cNvPr>
          <p:cNvSpPr txBox="1"/>
          <p:nvPr/>
        </p:nvSpPr>
        <p:spPr>
          <a:xfrm rot="18819201">
            <a:off x="8389554" y="4026663"/>
            <a:ext cx="52469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21FF46">
                    <a:alpha val="40000"/>
                  </a:srgbClr>
                </a:solidFill>
              </a:rPr>
              <a:t>4c 75 58 65 72 69 61 20 52 6f 63 6b 74 21 31 65 69 6e 73 65 6c 66 21 21 4c 75 58 65 72 69 61 20 52 6f 63 6b 74 21 31 65 69 6e 73 65 6c 66 21 21 </a:t>
            </a:r>
            <a:endParaRPr lang="en-CH" dirty="0">
              <a:solidFill>
                <a:srgbClr val="21FF46">
                  <a:alpha val="40000"/>
                </a:srgbClr>
              </a:solidFill>
            </a:endParaRPr>
          </a:p>
          <a:p>
            <a:pPr algn="just"/>
            <a:r>
              <a:rPr lang="pt-BR" dirty="0">
                <a:solidFill>
                  <a:srgbClr val="21FF46">
                    <a:alpha val="40000"/>
                  </a:srgbClr>
                </a:solidFill>
              </a:rPr>
              <a:t>4c 75 58 65 72 69 61 20 52 6f 63 6b 74 21 31 65 69 6e 73 65 6c 66 21 21 </a:t>
            </a:r>
            <a:endParaRPr lang="en-CH" dirty="0">
              <a:solidFill>
                <a:srgbClr val="21FF46">
                  <a:alpha val="40000"/>
                </a:srgbClr>
              </a:solidFill>
            </a:endParaRPr>
          </a:p>
          <a:p>
            <a:pPr algn="just"/>
            <a:r>
              <a:rPr lang="pt-BR" dirty="0">
                <a:solidFill>
                  <a:srgbClr val="21FF46">
                    <a:alpha val="40000"/>
                  </a:srgbClr>
                </a:solidFill>
              </a:rPr>
              <a:t>4c 75 58 65 72 69 61 20 52 6f 63 6b 74 21 31 65 69 6e 73 65 6c 66 21 21 </a:t>
            </a:r>
            <a:endParaRPr lang="en-CH" dirty="0">
              <a:solidFill>
                <a:srgbClr val="21FF46">
                  <a:alpha val="40000"/>
                </a:srgbClr>
              </a:solidFill>
            </a:endParaRPr>
          </a:p>
          <a:p>
            <a:pPr algn="just"/>
            <a:r>
              <a:rPr lang="pt-BR" dirty="0">
                <a:solidFill>
                  <a:srgbClr val="21FF46">
                    <a:alpha val="40000"/>
                  </a:srgbClr>
                </a:solidFill>
              </a:rPr>
              <a:t>4c 75 58 65 72 69 61 20 52 6f 63 6b 74 21 31 65 69 6e 73 65 6c 66 21 21 </a:t>
            </a:r>
            <a:endParaRPr lang="en-CH" dirty="0">
              <a:solidFill>
                <a:srgbClr val="21FF46">
                  <a:alpha val="40000"/>
                </a:srgbClr>
              </a:solidFill>
            </a:endParaRPr>
          </a:p>
          <a:p>
            <a:pPr algn="just"/>
            <a:endParaRPr lang="en-CH" dirty="0">
              <a:solidFill>
                <a:srgbClr val="21FF46">
                  <a:alpha val="40000"/>
                </a:srgbClr>
              </a:solidFill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38136AE-26FA-442A-9AF4-A83C17314E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310" y="5296026"/>
            <a:ext cx="1587690" cy="158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10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Anwender</dc:creator>
  <cp:lastModifiedBy>Anwender</cp:lastModifiedBy>
  <cp:revision>4</cp:revision>
  <dcterms:created xsi:type="dcterms:W3CDTF">2020-02-06T16:26:30Z</dcterms:created>
  <dcterms:modified xsi:type="dcterms:W3CDTF">2020-02-06T16:50:54Z</dcterms:modified>
</cp:coreProperties>
</file>